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797675" cy="98726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F898AC8-F872-405C-9FE1-90F2184E9ED9}" type="datetimeFigureOut">
              <a:rPr lang="ru-RU" smtClean="0"/>
              <a:t>28.11.2016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18B190-3CE5-4027-BD46-102FD2DA3BE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Отряд «Скала»</a:t>
            </a:r>
          </a:p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Руководитель :</a:t>
            </a:r>
            <a:r>
              <a:rPr lang="ru-RU" sz="1600" dirty="0" err="1" smtClean="0">
                <a:solidFill>
                  <a:srgbClr val="FF0000"/>
                </a:solidFill>
              </a:rPr>
              <a:t>Кимаева</a:t>
            </a:r>
            <a:r>
              <a:rPr lang="ru-RU" sz="1600" dirty="0" smtClean="0">
                <a:solidFill>
                  <a:srgbClr val="FF0000"/>
                </a:solidFill>
              </a:rPr>
              <a:t> Людмила Анатольевна</a:t>
            </a:r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9" y="2164508"/>
            <a:ext cx="7309364" cy="2760950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200" dirty="0" smtClean="0"/>
              <a:t>Республика Татарстан</a:t>
            </a:r>
            <a:br>
              <a:rPr lang="ru-RU" sz="3200" dirty="0" smtClean="0"/>
            </a:br>
            <a:r>
              <a:rPr lang="ru-RU" sz="3200" dirty="0" err="1" smtClean="0"/>
              <a:t>Алькеевский</a:t>
            </a:r>
            <a:r>
              <a:rPr lang="ru-RU" sz="3200" dirty="0" smtClean="0"/>
              <a:t> район</a:t>
            </a:r>
            <a:br>
              <a:rPr lang="ru-RU" sz="3200" dirty="0" smtClean="0"/>
            </a:br>
            <a:r>
              <a:rPr lang="ru-RU" sz="3200" dirty="0" smtClean="0"/>
              <a:t>МБОУ «</a:t>
            </a:r>
            <a:r>
              <a:rPr lang="ru-RU" sz="3200" dirty="0" err="1" smtClean="0"/>
              <a:t>Борискинская</a:t>
            </a:r>
            <a:r>
              <a:rPr lang="ru-RU" sz="3200" dirty="0" smtClean="0"/>
              <a:t> СОШ»</a:t>
            </a:r>
            <a:endParaRPr lang="ru-RU" sz="3200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343" y="116632"/>
            <a:ext cx="2733675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989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55776" y="620687"/>
            <a:ext cx="5437156" cy="1008113"/>
          </a:xfrm>
        </p:spPr>
        <p:txBody>
          <a:bodyPr/>
          <a:lstStyle/>
          <a:p>
            <a:pPr marL="182880" indent="0">
              <a:buNone/>
            </a:pPr>
            <a:endParaRPr lang="ru-RU" dirty="0"/>
          </a:p>
        </p:txBody>
      </p:sp>
      <p:pic>
        <p:nvPicPr>
          <p:cNvPr id="1026" name="Picture 2" descr="C:\Users\админ\Desktop\смс значок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37"/>
            <a:ext cx="105734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7344" y="260648"/>
            <a:ext cx="783513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/>
              <a:t>Акция «Здоровая мама-здоровый ребёнок»</a:t>
            </a:r>
          </a:p>
          <a:p>
            <a:pPr algn="ctr"/>
            <a:endParaRPr lang="ru-RU" sz="2400" dirty="0" smtClean="0"/>
          </a:p>
          <a:p>
            <a:pPr algn="ctr"/>
            <a:endParaRPr lang="ru-RU" sz="2400" dirty="0"/>
          </a:p>
          <a:p>
            <a:pPr algn="ctr"/>
            <a:endParaRPr lang="ru-RU" sz="2400" dirty="0"/>
          </a:p>
        </p:txBody>
      </p:sp>
      <p:pic>
        <p:nvPicPr>
          <p:cNvPr id="12" name="Picture 2" descr="E:\DCIM\103KFZ42\103_32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45478"/>
            <a:ext cx="3468587" cy="2601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DCIM\103KFZ42\103_325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414" y="1045478"/>
            <a:ext cx="3468586" cy="26014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E:\DCIM\103KFZ42\103_3222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8960" y="4050394"/>
            <a:ext cx="3587964" cy="2690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админ\Desktop\день мамочек\день матери\100NIKON\DSCN4911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4" y="4077072"/>
            <a:ext cx="3515882" cy="2636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E:\DCIM\103KFZ42\103_32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843341"/>
            <a:ext cx="3269414" cy="245206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45811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 rot="20517391">
            <a:off x="792340" y="2980635"/>
            <a:ext cx="33469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Подписываем однодневный контракт 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6309320"/>
            <a:ext cx="3893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Оранжевая лента-символ акции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64088" y="6321628"/>
            <a:ext cx="3972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Родители-активные участники акции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4581128"/>
            <a:ext cx="3183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Акция во время концерта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64088" y="3140968"/>
            <a:ext cx="37799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Большое сердце с пожеланием </a:t>
            </a:r>
          </a:p>
          <a:p>
            <a:pPr algn="ctr"/>
            <a:r>
              <a:rPr lang="ru-RU" sz="1600" b="1" dirty="0" smtClean="0">
                <a:solidFill>
                  <a:srgbClr val="FFFF00"/>
                </a:solidFill>
              </a:rPr>
              <a:t>в подарок</a:t>
            </a:r>
            <a:endParaRPr lang="ru-RU" sz="1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6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105</TotalTime>
  <Words>36</Words>
  <Application>Microsoft Office PowerPoint</Application>
  <PresentationFormat>Экран (4:3)</PresentationFormat>
  <Paragraphs>11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Республика Татарстан Алькеевский район МБОУ «Борискинская СОШ»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 Татарстан Алькеевский район МБОУ «Борискинская СОШ»</dc:title>
  <dc:creator>админ</dc:creator>
  <cp:lastModifiedBy>админ</cp:lastModifiedBy>
  <cp:revision>12</cp:revision>
  <cp:lastPrinted>2016-10-26T06:30:02Z</cp:lastPrinted>
  <dcterms:created xsi:type="dcterms:W3CDTF">2016-10-25T17:25:11Z</dcterms:created>
  <dcterms:modified xsi:type="dcterms:W3CDTF">2016-11-28T19:07:39Z</dcterms:modified>
</cp:coreProperties>
</file>